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0" roundtripDataSignature="AMtx7mjX9gcIZuvHP4huDsWtP3hqSZg2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customschemas.google.com/relationships/presentationmetadata" Target="meta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f876ad1a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f876ad1a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6f876ad1a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11d298ec9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711d298ec9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711d298ec9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0f527ffbd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70f527ffbd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70f527ffbd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711d298ec9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711d298ec9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711d298ec9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0f527ffbd_3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70f527ffbd_3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70f527ffbd_3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0f527ffbd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0f527ffbd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70f527ffbd_3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121c272f6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121c272f6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7121c272f6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70f527ffbd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70f527ffbd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70f527ffbd_1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11d298ec9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711d298ec9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711d298ec9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711d298ec9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711d298ec9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711d298ec9_1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f82450d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6f82450d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6f82450d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711d298ec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11d298ec9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711d298ec9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711d298ec9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711d298ec9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711d298ec9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711d298ec9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0f527ffbd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0f527ffbd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70f527ffbd_1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11d298ec9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11d298ec9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711d298ec9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121c272f6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121c272f6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7121c272f6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7121c272f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7121c272f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7121c272f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121c272f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121c272f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37121c272f6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21c272f6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7121c272f6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37121c272f6_2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3711d298ec9_1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711d298e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711d298e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711d298ec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6f5cd5a2ba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6f5cd5a2b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6f5cd5a2ba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70f527ffbd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70f527ffbd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70f527ffbd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f5cd5a2ba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6f5cd5a2ba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6f5cd5a2ba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f5cd5a2ba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6f5cd5a2ba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36f5cd5a2ba_2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70f527ffbd_3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70f527ffbd_3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370f527ffbd_3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0f527ffbd_3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0f527ffbd_3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70f527ffbd_3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6f5cd5a2ba_2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6f5cd5a2ba_2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36f5cd5a2ba_2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711d298ec9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711d298ec9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3711d298ec9_1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70fc456c4b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6f5cd5a2ba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6f5cd5a2ba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36f5cd5a2ba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711d298ec9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711d298ec9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3711d298ec9_0_2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6f5cd5a2ba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6f5cd5a2ba_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36f5cd5a2ba_2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6f5cd5a2ba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6f5cd5a2ba_2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36f5cd5a2ba_2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6f876ad1a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6f876ad1a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36f876ad1a4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711d298ec9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711d298ec9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3711d298ec9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6f5cd5a2ba_2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6f5cd5a2ba_2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36f5cd5a2ba_2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711d298ec9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711d298ec9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3711d298ec9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711d298ec9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711d298ec9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3711d298ec9_0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6f876ad1a4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6f876ad1a4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36f876ad1a4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6f5cd5a2ba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70f527ffbd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70f527ffbd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370f527ffbd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5cd5a2ba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5cd5a2ba_2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36f5cd5a2ba_2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6f876ad1a4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6f876ad1a4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36f876ad1a4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6f5cd5a2ba_2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6f5cd5a2ba_2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36f5cd5a2ba_2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6f876ad1a4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6f876ad1a4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36f876ad1a4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6f5cd5a2ba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6" name="Google Shape;116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6f5cd5a2b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70fc456c4b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11d298ec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11d298ec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711d298ec9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/ End">
  <p:cSld name="Intro / End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2 texts">
  <p:cSld name="Title, subtitle &amp; 2 tex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/>
          <p:nvPr>
            <p:ph idx="1" type="body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2" type="body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3" type="body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2"/>
          <p:cNvSpPr txBox="1"/>
          <p:nvPr>
            <p:ph idx="4" type="body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/>
          <p:nvPr>
            <p:ph idx="2" type="pic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/>
          <p:nvPr>
            <p:ph idx="1" type="subTitle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3"/>
          <p:cNvSpPr txBox="1"/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title slide">
  <p:cSld name="Chapter title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/>
          <p:nvPr>
            <p:ph idx="2" type="pic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/>
          <p:nvPr>
            <p:ph idx="1" type="subTitle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34"/>
          <p:cNvSpPr txBox="1"/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text with 1/4 image">
  <p:cSld name="Title, subtitle &amp; text with 1/4 imag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/>
          <p:nvPr>
            <p:ph idx="2" type="pic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/>
          <p:nvPr>
            <p:ph idx="1" type="body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3" type="body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text with 1/3 image + white space for logo">
  <p:cSld name="Title, subtitle &amp; text with 1/3 image + white space for logo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/>
          <p:nvPr>
            <p:ph idx="2" type="pic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/>
          <p:nvPr>
            <p:ph idx="1" type="body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3" type="body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4" type="body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2 texts with 1/4 image">
  <p:cSld name="Title, subtitle &amp; 2 texts with 1/4 imag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/>
          <p:nvPr>
            <p:ph idx="2" type="pic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/>
          <p:nvPr>
            <p:ph idx="1" type="body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7"/>
          <p:cNvSpPr txBox="1"/>
          <p:nvPr>
            <p:ph idx="3" type="body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idx="4" type="body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5" type="body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">
  <p:cSld name="Testimonial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/>
          <p:nvPr>
            <p:ph idx="2" type="pic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8"/>
          <p:cNvSpPr txBox="1"/>
          <p:nvPr>
            <p:ph idx="1" type="body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38"/>
          <p:cNvSpPr txBox="1"/>
          <p:nvPr>
            <p:ph idx="3" type="body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b" bIns="288000" lIns="288000" spcFirstLastPara="1" rIns="288000" wrap="square" tIns="288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8"/>
          <p:cNvSpPr txBox="1"/>
          <p:nvPr>
            <p:ph idx="4" type="body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8"/>
          <p:cNvSpPr txBox="1"/>
          <p:nvPr>
            <p:ph idx="5" type="body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 with image banner">
  <p:cSld name="Title &amp; text with image bann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/>
          <p:nvPr>
            <p:ph idx="2" type="pic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/>
          <p:nvPr>
            <p:ph idx="1" type="body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 slide / full-screen">
  <p:cSld name="Mood slide / full-scree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/>
          <p:nvPr>
            <p:ph idx="1" type="body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t" bIns="432000" lIns="432000" spcFirstLastPara="1" rIns="432000" wrap="square" tIns="432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40"/>
          <p:cNvSpPr txBox="1"/>
          <p:nvPr>
            <p:ph idx="3" type="body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cipant 2x">
  <p:cSld name="Participant 2x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/>
          <p:nvPr>
            <p:ph idx="1" type="body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41"/>
          <p:cNvSpPr txBox="1"/>
          <p:nvPr>
            <p:ph idx="2" type="body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41"/>
          <p:cNvSpPr txBox="1"/>
          <p:nvPr>
            <p:ph idx="3" type="body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41"/>
          <p:cNvSpPr txBox="1"/>
          <p:nvPr>
            <p:ph idx="4" type="body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41"/>
          <p:cNvSpPr/>
          <p:nvPr>
            <p:ph idx="5" type="pic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/>
          <p:nvPr>
            <p:ph idx="6" type="pic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customer logo">
  <p:cSld name="Title slide with customer log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/>
          <p:nvPr>
            <p:ph idx="2" type="pic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/>
          <p:nvPr>
            <p:ph idx="1" type="subTitle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4"/>
          <p:cNvSpPr txBox="1"/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3" type="body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cipant 3x">
  <p:cSld name="Participant 3x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/>
          <p:nvPr>
            <p:ph idx="2" type="pic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/>
          <p:nvPr>
            <p:ph idx="1" type="body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42"/>
          <p:cNvSpPr txBox="1"/>
          <p:nvPr>
            <p:ph idx="3" type="body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2"/>
          <p:cNvSpPr txBox="1"/>
          <p:nvPr>
            <p:ph idx="4" type="body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42"/>
          <p:cNvSpPr txBox="1"/>
          <p:nvPr>
            <p:ph idx="5" type="body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2"/>
          <p:cNvSpPr/>
          <p:nvPr>
            <p:ph idx="6" type="pic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/>
          <p:nvPr>
            <p:ph idx="7" type="pic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/>
          <p:nvPr>
            <p:ph idx="8" type="body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42"/>
          <p:cNvSpPr txBox="1"/>
          <p:nvPr>
            <p:ph idx="9" type="body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4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cipant 4x">
  <p:cSld name="Participant 4x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/>
          <p:nvPr>
            <p:ph idx="2" type="pic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/>
          <p:nvPr>
            <p:ph idx="3" type="pic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/>
          <p:nvPr>
            <p:ph idx="4" type="pic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/>
          <p:nvPr>
            <p:ph idx="1" type="body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43"/>
          <p:cNvSpPr txBox="1"/>
          <p:nvPr>
            <p:ph idx="5" type="body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43"/>
          <p:cNvSpPr txBox="1"/>
          <p:nvPr>
            <p:ph idx="6" type="body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3"/>
          <p:cNvSpPr txBox="1"/>
          <p:nvPr>
            <p:ph idx="7" type="body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43"/>
          <p:cNvSpPr txBox="1"/>
          <p:nvPr>
            <p:ph idx="8" type="body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43"/>
          <p:cNvSpPr txBox="1"/>
          <p:nvPr>
            <p:ph idx="9" type="body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43"/>
          <p:cNvSpPr/>
          <p:nvPr>
            <p:ph idx="13" type="pic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/>
          <p:nvPr>
            <p:ph idx="14" type="body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43"/>
          <p:cNvSpPr txBox="1"/>
          <p:nvPr>
            <p:ph idx="15" type="body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cipant 5x">
  <p:cSld name="Participant 5x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/>
          <p:nvPr>
            <p:ph idx="2" type="pic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/>
          <p:nvPr>
            <p:ph idx="3" type="pic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/>
          <p:nvPr>
            <p:ph idx="4" type="pic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/>
          <p:nvPr>
            <p:ph idx="1" type="body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44"/>
          <p:cNvSpPr txBox="1"/>
          <p:nvPr>
            <p:ph idx="5" type="body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44"/>
          <p:cNvSpPr txBox="1"/>
          <p:nvPr>
            <p:ph idx="6" type="body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44"/>
          <p:cNvSpPr txBox="1"/>
          <p:nvPr>
            <p:ph idx="7" type="body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44"/>
          <p:cNvSpPr/>
          <p:nvPr>
            <p:ph idx="8" type="pic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/>
          <p:nvPr>
            <p:ph idx="9" type="pic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/>
          <p:nvPr>
            <p:ph idx="13" type="body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44"/>
          <p:cNvSpPr txBox="1"/>
          <p:nvPr>
            <p:ph idx="14" type="body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44"/>
          <p:cNvSpPr txBox="1"/>
          <p:nvPr>
            <p:ph idx="15" type="body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44"/>
          <p:cNvSpPr txBox="1"/>
          <p:nvPr>
            <p:ph idx="16" type="body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44"/>
          <p:cNvSpPr txBox="1"/>
          <p:nvPr>
            <p:ph idx="17" type="body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44"/>
          <p:cNvSpPr txBox="1"/>
          <p:nvPr>
            <p:ph idx="18" type="body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44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slide (1)">
  <p:cSld name="Contact slide (1)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/>
          <p:nvPr>
            <p:ph idx="2" type="pic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59" name="Google Shape;159;p45"/>
          <p:cNvSpPr txBox="1"/>
          <p:nvPr>
            <p:ph idx="1" type="body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45"/>
          <p:cNvSpPr txBox="1"/>
          <p:nvPr>
            <p:ph idx="3" type="body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45"/>
          <p:cNvSpPr/>
          <p:nvPr>
            <p:ph idx="4" type="pic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/>
          <p:nvPr>
            <p:ph idx="5" type="body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45"/>
          <p:cNvSpPr txBox="1"/>
          <p:nvPr>
            <p:ph idx="6" type="body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45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slide (2)">
  <p:cSld name="Contact slide (2)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/>
          <p:nvPr>
            <p:ph idx="2" type="pic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67" name="Google Shape;167;p46"/>
          <p:cNvSpPr txBox="1"/>
          <p:nvPr>
            <p:ph idx="1" type="body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46"/>
          <p:cNvSpPr txBox="1"/>
          <p:nvPr>
            <p:ph idx="3" type="body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46"/>
          <p:cNvSpPr txBox="1"/>
          <p:nvPr>
            <p:ph idx="4" type="body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46"/>
          <p:cNvSpPr txBox="1"/>
          <p:nvPr>
            <p:ph idx="5" type="body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46"/>
          <p:cNvSpPr/>
          <p:nvPr>
            <p:ph idx="6" type="pic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/>
          <p:nvPr>
            <p:ph idx="7" type="pic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/>
          <p:nvPr>
            <p:ph idx="8" type="body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46"/>
          <p:cNvSpPr txBox="1"/>
          <p:nvPr>
            <p:ph idx="9" type="body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4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slide (3)">
  <p:cSld name="Contact slide (3)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/>
          <p:nvPr>
            <p:ph idx="1" type="body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47"/>
          <p:cNvSpPr txBox="1"/>
          <p:nvPr>
            <p:ph idx="2" type="body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47"/>
          <p:cNvSpPr txBox="1"/>
          <p:nvPr>
            <p:ph idx="3" type="body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47"/>
          <p:cNvSpPr txBox="1"/>
          <p:nvPr>
            <p:ph idx="4" type="body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47"/>
          <p:cNvSpPr/>
          <p:nvPr>
            <p:ph idx="5" type="pic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/>
          <p:nvPr>
            <p:ph idx="6" type="pic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/>
          <p:nvPr>
            <p:ph idx="7" type="body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47"/>
          <p:cNvSpPr txBox="1"/>
          <p:nvPr>
            <p:ph idx="8" type="body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47"/>
          <p:cNvSpPr txBox="1"/>
          <p:nvPr>
            <p:ph idx="9" type="body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47"/>
          <p:cNvSpPr/>
          <p:nvPr>
            <p:ph idx="13" type="pic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/>
          <p:nvPr>
            <p:ph idx="14" type="body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47"/>
          <p:cNvSpPr txBox="1"/>
          <p:nvPr>
            <p:ph idx="15" type="body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4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/>
          <p:nvPr>
            <p:ph idx="2" type="pic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/>
          <p:nvPr>
            <p:ph idx="1" type="body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7719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3 texts">
  <p:cSld name="Title, subtitle &amp; 3 tex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3" type="body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4" type="body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5" type="body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6" type="body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text with 1/2 image">
  <p:cSld name="Title, subtitle &amp; text with 1/2 imag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/>
          <p:nvPr>
            <p:ph idx="2" type="pic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/>
          <p:nvPr>
            <p:ph idx="1" type="body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3" type="body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">
  <p:cSld name="Title &amp; 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image">
  <p:cSld name="Title with imag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/>
          <p:nvPr>
            <p:ph idx="2" type="pic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text with 1/3 image">
  <p:cSld name="Title, subtitle &amp; text with 1/3 imag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/>
          <p:nvPr>
            <p:ph idx="2" type="pic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/>
          <p:nvPr>
            <p:ph idx="1" type="body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3" type="body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&amp; text">
  <p:cSld name="Title, subtitle &amp; 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idx="1" type="body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2" type="body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1" type="ftr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2" type="sldNum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6.png"/><Relationship Id="rId4" Type="http://schemas.openxmlformats.org/officeDocument/2006/relationships/image" Target="../media/image83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jp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7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Relationship Id="rId7" Type="http://schemas.openxmlformats.org/officeDocument/2006/relationships/image" Target="../media/image93.png"/><Relationship Id="rId8" Type="http://schemas.openxmlformats.org/officeDocument/2006/relationships/image" Target="../media/image84.png"/><Relationship Id="rId10" Type="http://schemas.openxmlformats.org/officeDocument/2006/relationships/image" Target="../media/image8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jp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5" Type="http://schemas.openxmlformats.org/officeDocument/2006/relationships/image" Target="../media/image99.png"/><Relationship Id="rId6" Type="http://schemas.openxmlformats.org/officeDocument/2006/relationships/image" Target="../media/image88.png"/><Relationship Id="rId7" Type="http://schemas.openxmlformats.org/officeDocument/2006/relationships/image" Target="../media/image86.png"/><Relationship Id="rId8" Type="http://schemas.openxmlformats.org/officeDocument/2006/relationships/image" Target="../media/image8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7.png"/><Relationship Id="rId4" Type="http://schemas.openxmlformats.org/officeDocument/2006/relationships/image" Target="../media/image94.png"/><Relationship Id="rId5" Type="http://schemas.openxmlformats.org/officeDocument/2006/relationships/image" Target="../media/image9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0.png"/><Relationship Id="rId4" Type="http://schemas.openxmlformats.org/officeDocument/2006/relationships/image" Target="../media/image9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f876ad1a4_0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USERBOARDRECENTLYVIEW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TRELLO SYSTEM</a:t>
            </a:r>
            <a:endParaRPr/>
          </a:p>
        </p:txBody>
      </p:sp>
      <p:pic>
        <p:nvPicPr>
          <p:cNvPr id="310" name="Google Shape;31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g36f876ad1a4_0_0"/>
          <p:cNvSpPr txBox="1"/>
          <p:nvPr/>
        </p:nvSpPr>
        <p:spPr>
          <a:xfrm>
            <a:off x="3451900" y="1446525"/>
            <a:ext cx="26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</a:t>
            </a:r>
            <a:r>
              <a:rPr lang="en-GB" sz="1800">
                <a:solidFill>
                  <a:srgbClr val="F5AD33"/>
                </a:solidFill>
              </a:rPr>
              <a:t>BoardRecentlyView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13" name="Google Shape;313;g36f876ad1a4_0_0"/>
          <p:cNvCxnSpPr>
            <a:stCxn id="312" idx="1"/>
            <a:endCxn id="311" idx="3"/>
          </p:cNvCxnSpPr>
          <p:nvPr/>
        </p:nvCxnSpPr>
        <p:spPr>
          <a:xfrm flipH="1">
            <a:off x="3094900" y="1677375"/>
            <a:ext cx="357000" cy="12057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11d298ec9_0_75"/>
          <p:cNvSpPr txBox="1"/>
          <p:nvPr>
            <p:ph idx="1" type="body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711d298ec9_0_75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21" name="Google Shape;32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1273625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70f527ffbd_1_1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29" name="Google Shape;329;g370f527ffbd_1_12"/>
          <p:cNvSpPr txBox="1"/>
          <p:nvPr>
            <p:ph idx="1" type="body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1" name="Google Shape;331;g370f527ffbd_1_12"/>
          <p:cNvCxnSpPr/>
          <p:nvPr/>
        </p:nvCxnSpPr>
        <p:spPr>
          <a:xfrm flipH="1" rot="10800000">
            <a:off x="5741150" y="3850500"/>
            <a:ext cx="794700" cy="2034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pic>
        <p:nvPicPr>
          <p:cNvPr id="333" name="Google Shape;333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324" y="95132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335" name="Google Shape;335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6" name="Google Shape;336;g370f527ffbd_1_12"/>
          <p:cNvCxnSpPr>
            <a:endCxn id="334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0f527ffbd_1_12"/>
          <p:cNvCxnSpPr/>
          <p:nvPr/>
        </p:nvCxnSpPr>
        <p:spPr>
          <a:xfrm flipH="1" rot="10800000">
            <a:off x="9197925" y="1508975"/>
            <a:ext cx="631800" cy="198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40" name="Google Shape;340;g370f527ffbd_1_12"/>
          <p:cNvCxnSpPr>
            <a:endCxn id="339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711d298ec9_0_11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48" name="Google Shape;348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9" name="Google Shape;349;g3711d298ec9_0_119"/>
          <p:cNvCxnSpPr/>
          <p:nvPr/>
        </p:nvCxnSpPr>
        <p:spPr>
          <a:xfrm flipH="1" rot="10800000">
            <a:off x="4762500" y="4233475"/>
            <a:ext cx="1152300" cy="6231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351" name="Google Shape;351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352" name="Google Shape;352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53" name="Google Shape;353;g3711d298ec9_0_119"/>
          <p:cNvCxnSpPr>
            <a:endCxn id="351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55" name="Google Shape;355;g3711d298ec9_0_119"/>
          <p:cNvCxnSpPr>
            <a:stCxn id="354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0f527ffbd_3_3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63" name="Google Shape;363;g370f527ffbd_3_36"/>
          <p:cNvSpPr txBox="1"/>
          <p:nvPr>
            <p:ph idx="1" type="body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Add member to board with permission 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6" name="Google Shape;366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 link with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7" name="Google Shape;367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8" name="Google Shape;368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9" name="Google Shape;369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1" name="Google Shape;371;g370f527ffbd_3_36"/>
          <p:cNvCxnSpPr>
            <a:stCxn id="366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0f527ffbd_3_4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80" name="Google Shape;380;g370f527ffbd_3_46"/>
          <p:cNvSpPr txBox="1"/>
          <p:nvPr>
            <p:ph idx="1" type="body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 code with admin, member, observer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83" name="Google Shape;383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4" name="Google Shape;384;g370f527ffbd_3_46"/>
          <p:cNvCxnSpPr/>
          <p:nvPr/>
        </p:nvCxnSpPr>
        <p:spPr>
          <a:xfrm flipH="1" rot="10800000">
            <a:off x="5017550" y="2117875"/>
            <a:ext cx="1563000" cy="15219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6" name="Google Shape;386;g370f527ffbd_3_46"/>
          <p:cNvCxnSpPr>
            <a:stCxn id="385" idx="3"/>
          </p:cNvCxnSpPr>
          <p:nvPr/>
        </p:nvCxnSpPr>
        <p:spPr>
          <a:xfrm flipH="1" rot="10800000">
            <a:off x="5336175" y="2159200"/>
            <a:ext cx="1840500" cy="24195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8" name="Google Shape;388;g370f527ffbd_3_46"/>
          <p:cNvCxnSpPr>
            <a:stCxn id="387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7121c272f6_2_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</a:t>
            </a:r>
            <a:r>
              <a:rPr lang="en-GB"/>
              <a:t>, MEMBER</a:t>
            </a:r>
            <a:r>
              <a:rPr lang="en-GB"/>
              <a:t> </a:t>
            </a:r>
            <a:r>
              <a:rPr lang="en-GB"/>
              <a:t>RELATIONSHIP</a:t>
            </a:r>
            <a:endParaRPr/>
          </a:p>
        </p:txBody>
      </p:sp>
      <p:pic>
        <p:nvPicPr>
          <p:cNvPr id="395" name="Google Shape;395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70f527ffbd_1_4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403" name="Google Shape;403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04" name="Google Shape;404;g370f527ffbd_1_42"/>
          <p:cNvCxnSpPr>
            <a:endCxn id="403" idx="1"/>
          </p:cNvCxnSpPr>
          <p:nvPr/>
        </p:nvCxnSpPr>
        <p:spPr>
          <a:xfrm flipH="1" rot="10800000">
            <a:off x="4204900" y="1984950"/>
            <a:ext cx="1949700" cy="5589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406" name="Google Shape;406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7" name="Google Shape;407;g370f527ffbd_1_42"/>
          <p:cNvCxnSpPr>
            <a:stCxn id="406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409" name="Google Shape;409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1" name="Google Shape;411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412" name="Google Shape;412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3" name="Google Shape;413;g370f527ffbd_1_42"/>
          <p:cNvCxnSpPr>
            <a:endCxn id="411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g370f527ffbd_1_42"/>
          <p:cNvCxnSpPr>
            <a:endCxn id="412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711d298ec9_0_14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22" name="Google Shape;422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3" name="Google Shape;423;g3711d298ec9_0_143"/>
          <p:cNvCxnSpPr>
            <a:stCxn id="424" idx="3"/>
            <a:endCxn id="422" idx="1"/>
          </p:cNvCxnSpPr>
          <p:nvPr/>
        </p:nvCxnSpPr>
        <p:spPr>
          <a:xfrm flipH="1" rot="10800000">
            <a:off x="4924475" y="1926650"/>
            <a:ext cx="1230000" cy="21051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426" name="Google Shape;426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27" name="Google Shape;427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28" name="Google Shape;428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424" name="Google Shape;424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429" name="Google Shape;429;g3711d298ec9_0_143"/>
          <p:cNvCxnSpPr>
            <a:stCxn id="427" idx="1"/>
            <a:endCxn id="428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g3711d298ec9_0_143"/>
          <p:cNvCxnSpPr>
            <a:stCxn id="426" idx="1"/>
            <a:endCxn id="425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3711d298ec9_1_5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38" name="Google Shape;438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39" name="Google Shape;439;g3711d298ec9_1_52"/>
          <p:cNvCxnSpPr>
            <a:stCxn id="440" idx="1"/>
            <a:endCxn id="438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442" name="Google Shape;442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43" name="Google Shape;443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44" name="Google Shape;444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440" name="Google Shape;440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445" name="Google Shape;445;g3711d298ec9_1_52"/>
          <p:cNvCxnSpPr/>
          <p:nvPr/>
        </p:nvCxnSpPr>
        <p:spPr>
          <a:xfrm flipH="1" rot="10800000">
            <a:off x="3479425" y="3846175"/>
            <a:ext cx="4024800" cy="3195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g3711d298ec9_1_52"/>
          <p:cNvCxnSpPr>
            <a:endCxn id="441" idx="1"/>
          </p:cNvCxnSpPr>
          <p:nvPr/>
        </p:nvCxnSpPr>
        <p:spPr>
          <a:xfrm flipH="1" rot="10800000">
            <a:off x="4522375" y="2902200"/>
            <a:ext cx="3064800" cy="5787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/>
          <p:nvPr>
            <p:ph idx="1" type="subTitle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/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/>
          <p:nvPr>
            <p:ph idx="3" type="body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t/>
            </a: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-2536" r="30072" t="0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6f82450d75_0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711d298ec9_1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0" name="Google Shape;460;g3711d298ec9_1_0"/>
          <p:cNvSpPr txBox="1"/>
          <p:nvPr>
            <p:ph idx="1" type="body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3" name="Google Shape;463;g3711d298ec9_1_0"/>
          <p:cNvCxnSpPr>
            <a:stCxn id="464" idx="3"/>
            <a:endCxn id="462" idx="1"/>
          </p:cNvCxnSpPr>
          <p:nvPr/>
        </p:nvCxnSpPr>
        <p:spPr>
          <a:xfrm flipH="1" rot="10800000">
            <a:off x="3490200" y="1997463"/>
            <a:ext cx="981300" cy="942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711d298ec9_0_6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72" name="Google Shape;472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73" name="Google Shape;473;g3711d298ec9_0_60"/>
          <p:cNvCxnSpPr>
            <a:stCxn id="474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76" name="Google Shape;476;g3711d298ec9_0_60"/>
          <p:cNvCxnSpPr>
            <a:stCxn id="475" idx="3"/>
            <a:endCxn id="472" idx="1"/>
          </p:cNvCxnSpPr>
          <p:nvPr/>
        </p:nvCxnSpPr>
        <p:spPr>
          <a:xfrm flipH="1" rot="10800000">
            <a:off x="3700425" y="1297900"/>
            <a:ext cx="613500" cy="234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79" name="Google Shape;479;g3711d298ec9_0_60"/>
          <p:cNvCxnSpPr>
            <a:endCxn id="477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81" name="Google Shape;481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82" name="Google Shape;482;g3711d298ec9_0_60"/>
          <p:cNvCxnSpPr>
            <a:stCxn id="480" idx="0"/>
            <a:endCxn id="481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711d298ec9_0_97"/>
          <p:cNvSpPr txBox="1"/>
          <p:nvPr>
            <p:ph idx="1" type="body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90" name="Google Shape;490;g3711d298ec9_0_9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91" name="Google Shape;491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0f527ffbd_1_54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0f527ffbd_1_54"/>
          <p:cNvSpPr txBox="1"/>
          <p:nvPr>
            <p:ph idx="1" type="body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1" name="Google Shape;501;g370f527ffbd_1_54"/>
          <p:cNvCxnSpPr>
            <a:endCxn id="500" idx="1"/>
          </p:cNvCxnSpPr>
          <p:nvPr/>
        </p:nvCxnSpPr>
        <p:spPr>
          <a:xfrm flipH="1" rot="10800000">
            <a:off x="6136575" y="1926575"/>
            <a:ext cx="1105800" cy="2349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3711d298ec9_0_4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10" name="Google Shape;510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1" name="Google Shape;511;g3711d298ec9_0_43"/>
          <p:cNvCxnSpPr>
            <a:endCxn id="510" idx="1"/>
          </p:cNvCxnSpPr>
          <p:nvPr/>
        </p:nvCxnSpPr>
        <p:spPr>
          <a:xfrm flipH="1" rot="10800000">
            <a:off x="6211575" y="1926575"/>
            <a:ext cx="1030800" cy="4647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513" name="Google Shape;513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514" name="Google Shape;514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15" name="Google Shape;515;g3711d298ec9_0_43"/>
          <p:cNvCxnSpPr>
            <a:stCxn id="514" idx="3"/>
            <a:endCxn id="513" idx="1"/>
          </p:cNvCxnSpPr>
          <p:nvPr/>
        </p:nvCxnSpPr>
        <p:spPr>
          <a:xfrm flipH="1" rot="10800000">
            <a:off x="2918225" y="4352275"/>
            <a:ext cx="1398300" cy="5385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7121c272f6_0_2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2" name="Google Shape;522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4" name="Google Shape;524;g37121c272f6_0_29"/>
          <p:cNvCxnSpPr>
            <a:endCxn id="525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7121c272f6_0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2" name="Google Shape;532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34" name="Google Shape;534;g37121c272f6_0_0"/>
          <p:cNvCxnSpPr>
            <a:endCxn id="533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36" name="Google Shape;536;g37121c272f6_0_0"/>
          <p:cNvCxnSpPr>
            <a:endCxn id="537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8" name="Google Shape;538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9" name="Google Shape;539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40" name="Google Shape;540;g37121c272f6_0_0"/>
          <p:cNvCxnSpPr>
            <a:stCxn id="539" idx="3"/>
            <a:endCxn id="538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121c272f6_0_1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48" name="Google Shape;548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BillingContact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50" name="Google Shape;550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51" name="Google Shape;551;g37121c272f6_0_18"/>
          <p:cNvCxnSpPr>
            <a:stCxn id="549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cap="flat" cmpd="sng" w="9525">
            <a:solidFill>
              <a:srgbClr val="F5AD3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7121c272f6_2_2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</a:t>
            </a:r>
            <a:r>
              <a:rPr lang="en-GB"/>
              <a:t>, BILLINGPLAN, SUBSCRIPTION  </a:t>
            </a:r>
            <a:r>
              <a:rPr lang="en-GB"/>
              <a:t>RELATIONSHIP</a:t>
            </a:r>
            <a:endParaRPr/>
          </a:p>
        </p:txBody>
      </p:sp>
      <p:pic>
        <p:nvPicPr>
          <p:cNvPr id="558" name="Google Shape;558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/>
          <p:nvPr>
            <p:ph idx="1" type="body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25475" lvl="0" marL="6254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indent="-625475" lvl="0" marL="625475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indent="-625475" lvl="0" marL="625475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</a:t>
            </a:r>
            <a:r>
              <a:rPr lang="en-GB"/>
              <a:t> in Trello System</a:t>
            </a:r>
            <a:endParaRPr/>
          </a:p>
          <a:p>
            <a:pPr indent="-625475" lvl="0" marL="625475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descr="Trello" id="216" name="Google Shape;216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2991" l="1691" r="1691" t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711d298ec9_1_2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65" name="Google Shape;565;g3711d298ec9_1_23"/>
          <p:cNvSpPr txBox="1"/>
          <p:nvPr>
            <p:ph idx="1" type="body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568" name="Google Shape;568;g3711d298ec9_1_23"/>
          <p:cNvCxnSpPr/>
          <p:nvPr/>
        </p:nvCxnSpPr>
        <p:spPr>
          <a:xfrm flipH="1" rot="10800000">
            <a:off x="7088475" y="1897675"/>
            <a:ext cx="500100" cy="17178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711d298ec9_0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</a:t>
            </a:r>
            <a:r>
              <a:rPr lang="en-GB"/>
              <a:t>R</a:t>
            </a:r>
            <a:r>
              <a:rPr lang="en-GB"/>
              <a:t> IN TRELLO SYSTEM</a:t>
            </a:r>
            <a:endParaRPr/>
          </a:p>
        </p:txBody>
      </p:sp>
      <p:sp>
        <p:nvSpPr>
          <p:cNvPr id="577" name="Google Shape;577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8" name="Google Shape;578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9" name="Google Shape;579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80" name="Google Shape;580;g3711d298ec9_0_0"/>
          <p:cNvCxnSpPr>
            <a:stCxn id="577" idx="1"/>
            <a:endCxn id="579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82" name="Google Shape;582;g3711d298ec9_0_0"/>
          <p:cNvCxnSpPr>
            <a:stCxn id="578" idx="0"/>
            <a:endCxn id="581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f5cd5a2ba_0_3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89" name="Google Shape;589;g36f5cd5a2ba_0_30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3" name="Google Shape;593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4" name="Google Shape;594;g36f5cd5a2ba_0_30"/>
          <p:cNvCxnSpPr>
            <a:endCxn id="592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6" name="Google Shape;596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6f5cd5a2ba_0_30"/>
          <p:cNvCxnSpPr>
            <a:endCxn id="597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0f527ffbd_2_2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</a:t>
            </a:r>
            <a:r>
              <a:rPr lang="en-GB"/>
              <a:t> IN TRELLO SYSTEM</a:t>
            </a:r>
            <a:endParaRPr/>
          </a:p>
        </p:txBody>
      </p:sp>
      <p:sp>
        <p:nvSpPr>
          <p:cNvPr id="606" name="Google Shape;606;g370f527ffbd_2_23"/>
          <p:cNvSpPr txBox="1"/>
          <p:nvPr>
            <p:ph idx="1" type="body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r>
              <a:rPr lang="en-GB" sz="1800">
                <a:solidFill>
                  <a:srgbClr val="F5AD33"/>
                </a:solidFill>
              </a:rPr>
              <a:t>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0" name="Google Shape;610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6f5cd5a2ba_2_1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17" name="Google Shape;617;g36f5cd5a2ba_2_13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0" name="Google Shape;620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1" name="Google Shape;621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2" name="Google Shape;622;g36f5cd5a2ba_2_13"/>
          <p:cNvCxnSpPr>
            <a:stCxn id="620" idx="1"/>
            <a:endCxn id="621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4" name="Google Shape;624;g36f5cd5a2ba_2_13"/>
          <p:cNvCxnSpPr>
            <a:stCxn id="620" idx="1"/>
            <a:endCxn id="623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7" name="Google Shape;627;g36f5cd5a2ba_2_13"/>
          <p:cNvCxnSpPr>
            <a:stCxn id="619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cap="flat" cmpd="sng" w="38100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f5cd5a2ba_2_2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35" name="Google Shape;635;g36f5cd5a2ba_2_21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CardAssignMember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8" name="Google Shape;638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39" name="Google Shape;639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41" name="Google Shape;641;g36f5cd5a2ba_2_21"/>
          <p:cNvCxnSpPr>
            <a:endCxn id="642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3" name="Google Shape;643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4" name="Google Shape;644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5" name="Google Shape;645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46" name="Google Shape;646;g36f5cd5a2ba_2_21"/>
          <p:cNvCxnSpPr>
            <a:endCxn id="643" idx="1"/>
          </p:cNvCxnSpPr>
          <p:nvPr/>
        </p:nvCxnSpPr>
        <p:spPr>
          <a:xfrm flipH="1" rot="10800000">
            <a:off x="4842675" y="1990475"/>
            <a:ext cx="1134000" cy="9297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g36f5cd5a2ba_2_21"/>
          <p:cNvCxnSpPr>
            <a:endCxn id="644" idx="1"/>
          </p:cNvCxnSpPr>
          <p:nvPr/>
        </p:nvCxnSpPr>
        <p:spPr>
          <a:xfrm flipH="1" rot="10800000">
            <a:off x="5562375" y="5335950"/>
            <a:ext cx="414300" cy="165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51" name="Google Shape;651;g36f5cd5a2ba_2_21"/>
          <p:cNvCxnSpPr>
            <a:stCxn id="650" idx="3"/>
            <a:endCxn id="649" idx="1"/>
          </p:cNvCxnSpPr>
          <p:nvPr/>
        </p:nvCxnSpPr>
        <p:spPr>
          <a:xfrm flipH="1" rot="10800000">
            <a:off x="5491725" y="4470575"/>
            <a:ext cx="702300" cy="243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70f527ffbd_3_6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</a:t>
            </a:r>
            <a:r>
              <a:rPr lang="en-GB"/>
              <a:t> IN TRELLO SYSTEM</a:t>
            </a:r>
            <a:endParaRPr/>
          </a:p>
        </p:txBody>
      </p:sp>
      <p:sp>
        <p:nvSpPr>
          <p:cNvPr id="658" name="Google Shape;658;g370f527ffbd_3_63"/>
          <p:cNvSpPr txBox="1"/>
          <p:nvPr>
            <p:ph idx="1" type="body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1" name="Google Shape;661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Comment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2" name="Google Shape;662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3" name="Google Shape;663;g370f527ffbd_3_63"/>
          <p:cNvCxnSpPr>
            <a:endCxn id="662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63"/>
          <p:cNvCxnSpPr>
            <a:stCxn id="664" idx="3"/>
            <a:endCxn id="660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0f527ffbd_3_7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</a:t>
            </a:r>
            <a:r>
              <a:rPr lang="en-GB"/>
              <a:t> IN TRELLO SYSTEM</a:t>
            </a:r>
            <a:endParaRPr/>
          </a:p>
        </p:txBody>
      </p:sp>
      <p:sp>
        <p:nvSpPr>
          <p:cNvPr id="672" name="Google Shape;672;g370f527ffbd_3_77"/>
          <p:cNvSpPr txBox="1"/>
          <p:nvPr>
            <p:ph idx="1" type="body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75" name="Google Shape;675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6" name="Google Shape;676;g370f527ffbd_3_77"/>
          <p:cNvCxnSpPr>
            <a:stCxn id="674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8" name="Google Shape;678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9" name="Google Shape;679;g370f527ffbd_3_77"/>
          <p:cNvCxnSpPr>
            <a:endCxn id="677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1" name="Google Shape;681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82" name="Google Shape;682;g370f527ffbd_3_77"/>
          <p:cNvCxnSpPr>
            <a:stCxn id="681" idx="3"/>
            <a:endCxn id="680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84" name="Google Shape;684;g370f527ffbd_3_77"/>
          <p:cNvCxnSpPr>
            <a:stCxn id="683" idx="3"/>
            <a:endCxn id="685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6f5cd5a2ba_2_6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92" name="Google Shape;692;g36f5cd5a2ba_2_68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g36f5cd5a2ba_2_68"/>
          <p:cNvCxnSpPr>
            <a:endCxn id="696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7" name="Google Shape;697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98" name="Google Shape;698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99" name="Google Shape;699;g36f5cd5a2ba_2_68"/>
          <p:cNvCxnSpPr>
            <a:stCxn id="700" idx="1"/>
            <a:endCxn id="698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711d298ec9_1_3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</a:t>
            </a:r>
            <a:r>
              <a:rPr lang="en-GB"/>
              <a:t>, STAGE, CARD, LABEL, COLOR </a:t>
            </a:r>
            <a:r>
              <a:rPr lang="en-GB"/>
              <a:t>RELATIONSHIP</a:t>
            </a:r>
            <a:endParaRPr/>
          </a:p>
        </p:txBody>
      </p:sp>
      <p:pic>
        <p:nvPicPr>
          <p:cNvPr id="707" name="Google Shape;707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/>
          <p:nvPr>
            <p:ph idx="1" type="body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flipH="1" rot="10800000">
            <a:off x="3304750" y="3132775"/>
            <a:ext cx="31800" cy="1257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36f5cd5a2ba_2_7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15" name="Google Shape;715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g36f5cd5a2ba_2_78"/>
          <p:cNvCxnSpPr>
            <a:stCxn id="717" idx="1"/>
            <a:endCxn id="718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17" name="Google Shape;717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18" name="Google Shape;718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0" name="Google Shape;720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21" name="Google Shape;721;g36f5cd5a2ba_2_78"/>
          <p:cNvCxnSpPr>
            <a:stCxn id="717" idx="1"/>
            <a:endCxn id="720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g36f5cd5a2ba_2_78"/>
          <p:cNvCxnSpPr>
            <a:stCxn id="719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4" name="Google Shape;724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25" name="Google Shape;725;g36f5cd5a2ba_2_78"/>
          <p:cNvCxnSpPr>
            <a:stCxn id="724" idx="1"/>
            <a:endCxn id="723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711d298ec9_0_207"/>
          <p:cNvSpPr txBox="1"/>
          <p:nvPr>
            <p:ph idx="1" type="body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3711d298ec9_0_20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34" name="Google Shape;734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6f5cd5a2ba_2_5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41" name="Google Shape;741;g36f5cd5a2ba_2_51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Attachment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44" name="Google Shape;744;g36f5cd5a2ba_2_51"/>
          <p:cNvCxnSpPr>
            <a:endCxn id="745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6" name="Google Shape;746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47" name="Google Shape;747;g36f5cd5a2ba_2_51"/>
          <p:cNvCxnSpPr>
            <a:stCxn id="743" idx="1"/>
            <a:endCxn id="746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f5cd5a2ba_2_5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54" name="Google Shape;754;g36f5cd5a2ba_2_59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g36f5cd5a2ba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" y="1273625"/>
            <a:ext cx="30829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36f5cd5a2ba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649" y="1273625"/>
            <a:ext cx="3597803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36f5cd5a2ba_2_59"/>
          <p:cNvSpPr txBox="1"/>
          <p:nvPr/>
        </p:nvSpPr>
        <p:spPr>
          <a:xfrm>
            <a:off x="3603750" y="16363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58" name="Google Shape;758;g36f5cd5a2ba_2_59"/>
          <p:cNvCxnSpPr>
            <a:endCxn id="759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0" name="Google Shape;760;g36f5cd5a2ba_2_59"/>
          <p:cNvSpPr/>
          <p:nvPr/>
        </p:nvSpPr>
        <p:spPr>
          <a:xfrm>
            <a:off x="5154200" y="2157425"/>
            <a:ext cx="3182700" cy="7512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1" name="Google Shape;761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Comment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2" name="Google Shape;762;g36f5cd5a2ba_2_59"/>
          <p:cNvCxnSpPr>
            <a:stCxn id="760" idx="1"/>
          </p:cNvCxnSpPr>
          <p:nvPr/>
        </p:nvCxnSpPr>
        <p:spPr>
          <a:xfrm rot="10800000">
            <a:off x="4250600" y="1915325"/>
            <a:ext cx="903600" cy="6177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g36f876ad1a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800" y="1273625"/>
            <a:ext cx="487153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36f876ad1a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6" y="1273625"/>
            <a:ext cx="471947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36f876ad1a4_0_2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71" name="Google Shape;771;g36f876ad1a4_0_22"/>
          <p:cNvSpPr txBox="1"/>
          <p:nvPr/>
        </p:nvSpPr>
        <p:spPr>
          <a:xfrm>
            <a:off x="9135375" y="1409425"/>
            <a:ext cx="9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72" name="Google Shape;772;g36f876ad1a4_0_22"/>
          <p:cNvCxnSpPr>
            <a:endCxn id="773" idx="3"/>
          </p:cNvCxnSpPr>
          <p:nvPr/>
        </p:nvCxnSpPr>
        <p:spPr>
          <a:xfrm rot="10800000">
            <a:off x="2292825" y="3418325"/>
            <a:ext cx="1398300" cy="11625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g36f876ad1a4_0_22"/>
          <p:cNvSpPr/>
          <p:nvPr/>
        </p:nvSpPr>
        <p:spPr>
          <a:xfrm>
            <a:off x="1686225" y="3218225"/>
            <a:ext cx="606600" cy="4002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4" name="Google Shape;774;g36f876ad1a4_0_22"/>
          <p:cNvSpPr/>
          <p:nvPr/>
        </p:nvSpPr>
        <p:spPr>
          <a:xfrm rot="10800000">
            <a:off x="7649800" y="3711850"/>
            <a:ext cx="1932900" cy="2775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5" name="Google Shape;775;g36f876ad1a4_0_22"/>
          <p:cNvSpPr txBox="1"/>
          <p:nvPr/>
        </p:nvSpPr>
        <p:spPr>
          <a:xfrm>
            <a:off x="3552344" y="4529500"/>
            <a:ext cx="7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76" name="Google Shape;776;g36f876ad1a4_0_22"/>
          <p:cNvCxnSpPr/>
          <p:nvPr/>
        </p:nvCxnSpPr>
        <p:spPr>
          <a:xfrm flipH="1" rot="10800000">
            <a:off x="8852675" y="1871125"/>
            <a:ext cx="709200" cy="1748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711d298ec9_0_214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</a:t>
            </a:r>
            <a:r>
              <a:rPr lang="en-GB"/>
              <a:t>, ATTACHMENT, COMMENT, REACTION RELATIONSHIP</a:t>
            </a:r>
            <a:endParaRPr/>
          </a:p>
        </p:txBody>
      </p:sp>
      <p:pic>
        <p:nvPicPr>
          <p:cNvPr id="783" name="Google Shape;783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6f5cd5a2ba_2_4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</a:t>
            </a:r>
            <a:r>
              <a:rPr lang="en-GB"/>
              <a:t> IN TRELLO SYSTEM</a:t>
            </a:r>
            <a:endParaRPr/>
          </a:p>
        </p:txBody>
      </p:sp>
      <p:sp>
        <p:nvSpPr>
          <p:cNvPr id="790" name="Google Shape;790;g36f5cd5a2ba_2_43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93" name="Google Shape;793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95" name="Google Shape;795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96" name="Google Shape;796;g36f5cd5a2ba_2_43"/>
          <p:cNvCxnSpPr>
            <a:endCxn id="797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g36f5cd5a2ba_2_43"/>
          <p:cNvCxnSpPr>
            <a:endCxn id="799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1" name="Google Shape;801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7" name="Google Shape;797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9" name="Google Shape;799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02" name="Google Shape;802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4" name="Google Shape;804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05" name="Google Shape;805;g36f5cd5a2ba_2_43"/>
          <p:cNvCxnSpPr>
            <a:endCxn id="804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6" name="Google Shape;806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07" name="Google Shape;807;g36f5cd5a2ba_2_43"/>
          <p:cNvCxnSpPr>
            <a:endCxn id="806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11d298ec9_0_221"/>
          <p:cNvSpPr txBox="1"/>
          <p:nvPr>
            <p:ph idx="1" type="body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</a:t>
            </a:r>
            <a:r>
              <a:rPr lang="en-GB"/>
              <a:t>FieldItem(Thông)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3711d298ec9_0_221"/>
          <p:cNvSpPr txBox="1"/>
          <p:nvPr>
            <p:ph idx="2" type="body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3711d298ec9_0_22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16" name="Google Shape;816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711d298ec9_0_17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23" name="Google Shape;823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6" name="Google Shape;826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7" name="Google Shape;827;g3711d298ec9_0_170"/>
          <p:cNvCxnSpPr>
            <a:endCxn id="825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g3711d298ec9_0_170"/>
          <p:cNvCxnSpPr>
            <a:endCxn id="825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cap="flat" cmpd="sng" w="19050">
            <a:solidFill>
              <a:srgbClr val="F39800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829" name="Google Shape;829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31" name="Google Shape;831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cap="flat" cmpd="sng" w="19050">
            <a:solidFill>
              <a:srgbClr val="F398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32" name="Google Shape;832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33" name="Google Shape;833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34" name="Google Shape;834;g3711d298ec9_0_170"/>
          <p:cNvCxnSpPr>
            <a:stCxn id="830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6f876ad1a4_2_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41" name="Google Shape;841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/>
          <p:nvPr>
            <p:ph idx="1" type="body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cap="flat" cmpd="sng" w="2857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70f527ffbd_3_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48" name="Google Shape;848;g370f527ffbd_3_7"/>
          <p:cNvSpPr txBox="1"/>
          <p:nvPr>
            <p:ph idx="1" type="body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0" name="Google Shape;850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1" name="Google Shape;851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53" name="Google Shape;853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854" name="Google Shape;854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856" name="Google Shape;856;g370f527ffbd_3_7"/>
          <p:cNvCxnSpPr>
            <a:endCxn id="852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5cd5a2ba_2_8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63" name="Google Shape;863;g36f5cd5a2ba_2_87"/>
          <p:cNvSpPr txBox="1"/>
          <p:nvPr>
            <p:ph idx="1" type="body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6" name="Google Shape;866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67" name="Google Shape;867;g36f5cd5a2ba_2_87"/>
          <p:cNvCxnSpPr>
            <a:stCxn id="866" idx="1"/>
            <a:endCxn id="865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6f876ad1a4_0_40"/>
          <p:cNvSpPr txBox="1"/>
          <p:nvPr>
            <p:ph idx="1" type="body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36f876ad1a4_0_40"/>
          <p:cNvSpPr txBox="1"/>
          <p:nvPr>
            <p:ph idx="2" type="body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36f876ad1a4_0_4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76" name="Google Shape;876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6f5cd5a2ba_2_115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83" name="Google Shape;883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5" name="Google Shape;885;g36f5cd5a2ba_2_115"/>
          <p:cNvCxnSpPr>
            <a:endCxn id="886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7" name="Google Shape;887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88" name="Google Shape;888;g36f5cd5a2ba_2_115"/>
          <p:cNvCxnSpPr>
            <a:endCxn id="887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90" name="Google Shape;890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2" name="Google Shape;892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93" name="Google Shape;893;g36f5cd5a2ba_2_115"/>
          <p:cNvCxnSpPr>
            <a:stCxn id="892" idx="1"/>
            <a:endCxn id="891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95" name="Google Shape;895;g36f5cd5a2ba_2_115"/>
          <p:cNvCxnSpPr>
            <a:stCxn id="892" idx="1"/>
            <a:endCxn id="894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6f876ad1a4_0_47"/>
          <p:cNvSpPr txBox="1"/>
          <p:nvPr>
            <p:ph idx="1" type="body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36f876ad1a4_0_47"/>
          <p:cNvSpPr txBox="1"/>
          <p:nvPr>
            <p:ph idx="2" type="body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36f876ad1a4_0_4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</a:t>
            </a:r>
            <a:r>
              <a:rPr lang="en-GB"/>
              <a:t>, BOARDCOLLECTION RELATIONSHIP</a:t>
            </a:r>
            <a:endParaRPr/>
          </a:p>
        </p:txBody>
      </p:sp>
      <p:pic>
        <p:nvPicPr>
          <p:cNvPr id="904" name="Google Shape;904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1"/>
          <p:cNvSpPr txBox="1"/>
          <p:nvPr>
            <p:ph idx="1" type="body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indent="-155700" lvl="0" marL="270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12" name="Google Shape;912;p11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13" name="Google Shape;913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6770" r="36769" t="0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14" name="Google Shape;914;p11"/>
          <p:cNvSpPr txBox="1"/>
          <p:nvPr>
            <p:ph idx="3" type="body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27" name="Google Shape;927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34" name="Google Shape;934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rotWithShape="0" algn="ctr" sy="101000">
                <a:srgbClr val="000000">
                  <a:alpha val="17647"/>
                </a:srgbClr>
              </a:outerShdw>
            </a:effectLst>
          </p:spPr>
          <p:txBody>
            <a:bodyPr anchorCtr="0" anchor="t" bIns="96000" lIns="96000" spcFirstLastPara="1" rIns="96000" wrap="square" tIns="9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6" name="Google Shape;93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7" name="Google Shape;937;p14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38" name="Google Shape;938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92000" lIns="144000" spcFirstLastPara="1" rIns="96000" wrap="square" tIns="144000">
            <a:noAutofit/>
          </a:bodyPr>
          <a:lstStyle/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39" name="Google Shape;939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40" name="Google Shape;940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41" name="Google Shape;941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42" name="Google Shape;942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43" name="Google Shape;943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44" name="Google Shape;944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5" name="Google Shape;945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triangle"/>
            <a:tailEnd len="sm" w="sm" type="none"/>
          </a:ln>
        </p:spPr>
      </p:cxnSp>
      <p:cxnSp>
        <p:nvCxnSpPr>
          <p:cNvPr id="946" name="Google Shape;946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947" name="Google Shape;947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48" name="Google Shape;948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rotWithShape="0" algn="ctr" sy="101000">
                <a:srgbClr val="000000">
                  <a:alpha val="17647"/>
                </a:srgbClr>
              </a:outerShdw>
            </a:effectLst>
          </p:spPr>
          <p:txBody>
            <a:bodyPr anchorCtr="0" anchor="t" bIns="96000" lIns="96000" spcFirstLastPara="1" rIns="96000" wrap="square" tIns="9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9" name="Google Shape;949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50" name="Google Shape;950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1" name="Google Shape;951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cap="flat" cmpd="sng" w="28575">
                <a:solidFill>
                  <a:srgbClr val="F398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b="1" i="0" lang="en-GB" sz="1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53" name="Google Shape;953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54" name="Google Shape;954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rotWithShape="0" algn="ctr" sy="101000">
                <a:srgbClr val="000000">
                  <a:alpha val="17647"/>
                </a:srgbClr>
              </a:outerShdw>
            </a:effectLst>
          </p:spPr>
          <p:txBody>
            <a:bodyPr anchorCtr="0" anchor="t" bIns="96000" lIns="96000" spcFirstLastPara="1" rIns="96000" wrap="square" tIns="9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5" name="Google Shape;955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56" name="Google Shape;956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7" name="Google Shape;957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cap="flat" cmpd="sng" w="28575">
                <a:solidFill>
                  <a:srgbClr val="F398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b="1" i="0" lang="en-GB" sz="1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65" name="Google Shape;965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66" name="Google Shape;966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67" name="Google Shape;967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144000" spcFirstLastPara="1" rIns="144000" wrap="square" tIns="3960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indent="-216000" lvl="0" marL="21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68" name="Google Shape;968;p15"/>
          <p:cNvSpPr txBox="1"/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69" name="Google Shape;969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70" name="Google Shape;970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71" name="Google Shape;971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72" name="Google Shape;972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2000" lIns="192000" spcFirstLastPara="1" rIns="192000" wrap="square" tIns="19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73" name="Google Shape;9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rotWithShape="0" algn="tl" dir="2700000" dist="127000">
              <a:srgbClr val="000000">
                <a:alpha val="17647"/>
              </a:srgbClr>
            </a:outerShdw>
          </a:effectLst>
        </p:spPr>
      </p:pic>
      <p:pic>
        <p:nvPicPr>
          <p:cNvPr id="974" name="Google Shape;9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rotWithShape="0" algn="tl" dir="2700000" dist="127000">
              <a:srgbClr val="000000">
                <a:alpha val="17647"/>
              </a:srgbClr>
            </a:outerShdw>
          </a:effectLst>
        </p:spPr>
      </p:pic>
      <p:grpSp>
        <p:nvGrpSpPr>
          <p:cNvPr id="975" name="Google Shape;975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76" name="Google Shape;976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triangle"/>
              <a:tailEnd len="sm" w="sm" type="none"/>
            </a:ln>
          </p:spPr>
        </p:cxnSp>
        <p:cxnSp>
          <p:nvCxnSpPr>
            <p:cNvPr id="977" name="Google Shape;977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978" name="Google Shape;978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Ctr="0" anchor="ctr" bIns="144000" lIns="144000" spcFirstLastPara="1" rIns="144000" wrap="square" tIns="144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79" name="Google Shape;979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80" name="Google Shape;980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rotWithShape="0" algn="ctr" sy="101000">
                <a:srgbClr val="000000">
                  <a:alpha val="17647"/>
                </a:srgbClr>
              </a:outerShdw>
            </a:effectLst>
          </p:spPr>
          <p:txBody>
            <a:bodyPr anchorCtr="0" anchor="t" bIns="96000" lIns="96000" spcFirstLastPara="1" rIns="96000" wrap="square" tIns="9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1" name="Google Shape;981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cap="flat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cap="flat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85" name="Google Shape;985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rotWithShape="0" algn="ctr" sy="101000">
                <a:srgbClr val="000000">
                  <a:alpha val="17647"/>
                </a:srgbClr>
              </a:outerShdw>
            </a:effectLst>
          </p:spPr>
          <p:txBody>
            <a:bodyPr anchorCtr="0" anchor="t" bIns="96000" lIns="96000" spcFirstLastPara="1" rIns="96000" wrap="square" tIns="9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6" name="Google Shape;986;p15"/>
            <p:cNvPicPr preferRelativeResize="0"/>
            <p:nvPr/>
          </p:nvPicPr>
          <p:blipFill rotWithShape="1">
            <a:blip r:embed="rId6">
              <a:alphaModFix/>
            </a:blip>
            <a:srcRect b="0" l="0" r="4694" t="0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Google Shape;987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cap="flat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cap="flat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cap="flat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/>
          <p:nvPr>
            <p:ph idx="1" type="body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6"/>
          <p:cNvSpPr txBox="1"/>
          <p:nvPr>
            <p:ph idx="2" type="body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96" name="Google Shape;996;p16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97" name="Google Shape;997;p16"/>
          <p:cNvSpPr txBox="1"/>
          <p:nvPr>
            <p:ph idx="4" type="body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98" name="Google Shape;998;p16"/>
          <p:cNvSpPr txBox="1"/>
          <p:nvPr>
            <p:ph idx="1" type="body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216000" spcFirstLastPara="1" rIns="216000" wrap="square" tIns="1800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b="1" lang="en-GB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99" name="Google Shape;999;p16"/>
          <p:cNvSpPr txBox="1"/>
          <p:nvPr>
            <p:ph idx="3" type="body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216000" spcFirstLastPara="1" rIns="216000" wrap="square" tIns="180000">
            <a:noAutofit/>
          </a:bodyPr>
          <a:lstStyle/>
          <a:p>
            <a:pPr indent="-270000" lvl="0" marL="270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b="1" lang="en-GB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indent="-270000" lvl="0" marL="270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b="1" lang="en-GB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indent="-270000" lvl="0" marL="270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1000" name="Google Shape;1000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1001" name="Google Shape;1001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3">
              <a:alphaModFix/>
            </a:blip>
            <a:srcRect b="0" l="1003" r="47551" t="0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3" name="Google Shape;1003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cap="rnd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5" name="Google Shape;1005;p16"/>
            <p:cNvPicPr preferRelativeResize="0"/>
            <p:nvPr/>
          </p:nvPicPr>
          <p:blipFill rotWithShape="1">
            <a:blip r:embed="rId3">
              <a:alphaModFix/>
            </a:blip>
            <a:srcRect b="0" l="78710" r="0" t="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1008" name="Google Shape;1008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9" name="Google Shape;1009;p16"/>
            <p:cNvPicPr preferRelativeResize="0"/>
            <p:nvPr/>
          </p:nvPicPr>
          <p:blipFill rotWithShape="1">
            <a:blip r:embed="rId3">
              <a:alphaModFix/>
            </a:blip>
            <a:srcRect b="36909" l="32044" r="46617" t="20073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0" name="Google Shape;1010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12" name="Google Shape;1012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3" name="Google Shape;101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0" name="Google Shape;1020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21" name="Google Shape;1021;p17"/>
            <p:cNvPicPr preferRelativeResize="0"/>
            <p:nvPr/>
          </p:nvPicPr>
          <p:blipFill rotWithShape="1">
            <a:blip r:embed="rId3">
              <a:alphaModFix/>
            </a:blip>
            <a:srcRect b="3337" l="29896" r="14924" t="564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rotWithShape="0" algn="tl" dir="2700000" dist="101600">
                <a:srgbClr val="000000">
                  <a:alpha val="21960"/>
                </a:srgbClr>
              </a:outerShdw>
            </a:effectLst>
          </p:spPr>
        </p:pic>
        <p:sp>
          <p:nvSpPr>
            <p:cNvPr id="1022" name="Google Shape;1022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3" name="Google Shape;1023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17"/>
          <p:cNvPicPr preferRelativeResize="0"/>
          <p:nvPr/>
        </p:nvPicPr>
        <p:blipFill rotWithShape="1">
          <a:blip r:embed="rId3">
            <a:alphaModFix/>
          </a:blip>
          <a:srcRect b="3337" l="40263" r="9027" t="564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rotWithShape="0" algn="tl" dir="2700000" dist="101600">
              <a:srgbClr val="000000">
                <a:alpha val="21960"/>
              </a:srgbClr>
            </a:outerShdw>
          </a:effectLst>
        </p:spPr>
      </p:pic>
      <p:sp>
        <p:nvSpPr>
          <p:cNvPr id="1025" name="Google Shape;1025;p17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26" name="Google Shape;1026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b="0" i="1" lang="en-GB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C:\Users\Public\bbv_templates\Marketing\PPT-Bibliotheken\Bilder-Bibliothek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28" name="Google Shape;1028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29" name="Google Shape;1029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cap="rnd" cmpd="sng" w="2857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0" name="Google Shape;1030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31" name="Google Shape;1031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34" name="Google Shape;1034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37" name="Google Shape;1037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40" name="Google Shape;104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2" name="Google Shape;1042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2" name="Google Shape;1052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53" name="Google Shape;1053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descr="Pfeil nach oben mit einfarbiger Füllung" id="1054" name="Google Shape;1054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feil nach oben mit einfarbiger Füllung" id="1055" name="Google Shape;1055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 rot="10800000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6" name="Google Shape;1056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descr="Pfeil nach oben mit einfarbiger Füllung" id="1057" name="Google Shape;1057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feil nach oben mit einfarbiger Füllung" id="1058" name="Google Shape;1058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 rot="10800000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59" name="Google Shape;1059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60" name="Google Shape;1060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1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1" name="Google Shape;1061;p17"/>
            <p:cNvPicPr preferRelativeResize="0"/>
            <p:nvPr/>
          </p:nvPicPr>
          <p:blipFill rotWithShape="1">
            <a:blip r:embed="rId6">
              <a:alphaModFix/>
            </a:blip>
            <a:srcRect b="0" l="0" r="81380" t="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17"/>
            <p:cNvPicPr preferRelativeResize="0"/>
            <p:nvPr/>
          </p:nvPicPr>
          <p:blipFill rotWithShape="1">
            <a:blip r:embed="rId6">
              <a:alphaModFix/>
            </a:blip>
            <a:srcRect b="0" l="82864" r="0" t="0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3" name="Google Shape;1063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67" u="none" cap="none" strike="noStrik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" name="Google Shape;1065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66" name="Google Shape;1066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067" name="Google Shape;1067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cxnSp>
        <p:nvCxnSpPr>
          <p:cNvPr id="1068" name="Google Shape;1068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Cursor mit einfarbiger Füllung" id="1069" name="Google Shape;106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0" name="Google Shape;1070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071" name="Google Shape;107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rotWithShape="0" algn="tl" dir="2700000" dist="101600">
              <a:srgbClr val="000000">
                <a:alpha val="21960"/>
              </a:srgbClr>
            </a:outerShdw>
          </a:effectLst>
        </p:spPr>
      </p:pic>
      <p:pic>
        <p:nvPicPr>
          <p:cNvPr id="1072" name="Google Shape;1072;p17"/>
          <p:cNvPicPr preferRelativeResize="0"/>
          <p:nvPr/>
        </p:nvPicPr>
        <p:blipFill rotWithShape="1">
          <a:blip r:embed="rId9">
            <a:alphaModFix/>
          </a:blip>
          <a:srcRect b="0" l="18215" r="18215" t="0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73" name="Google Shape;1073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4" name="Google Shape;1074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075" name="Google Shape;1075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76" name="Google Shape;1076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077" name="Google Shape;1077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78" name="Google Shape;1078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079" name="Google Shape;1079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8"/>
          <p:cNvPicPr preferRelativeResize="0"/>
          <p:nvPr/>
        </p:nvPicPr>
        <p:blipFill rotWithShape="1">
          <a:blip r:embed="rId3">
            <a:alphaModFix/>
          </a:blip>
          <a:srcRect b="23176" l="11447" r="21860" t="8409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pic>
        <p:nvPicPr>
          <p:cNvPr id="1086" name="Google Shape;1086;p18"/>
          <p:cNvPicPr preferRelativeResize="0"/>
          <p:nvPr/>
        </p:nvPicPr>
        <p:blipFill rotWithShape="1">
          <a:blip r:embed="rId3">
            <a:alphaModFix/>
          </a:blip>
          <a:srcRect b="23176" l="11447" r="21860" t="8409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087" name="Google Shape;1087;p18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88" name="Google Shape;1088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89" name="Google Shape;1089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90" name="Google Shape;1090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91" name="Google Shape;1091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93" name="Google Shape;1093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94" name="Google Shape;1094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fmla="val 16667" name="adj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anchorCtr="0" anchor="ctr" bIns="95875" lIns="0" spcFirstLastPara="1" rIns="0" wrap="square" tIns="95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96" name="Google Shape;1096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fmla="val 16667" name="adj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anchorCtr="0" anchor="ctr" bIns="95875" lIns="143800" spcFirstLastPara="1" rIns="143800" wrap="square" tIns="95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97" name="Google Shape;109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8" name="Google Shape;1098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99" name="Google Shape;1099;p18"/>
            <p:cNvPicPr preferRelativeResize="0"/>
            <p:nvPr/>
          </p:nvPicPr>
          <p:blipFill rotWithShape="1">
            <a:blip r:embed="rId3">
              <a:alphaModFix/>
            </a:blip>
            <a:srcRect b="5574" l="42680" r="41574" t="4272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100" name="Google Shape;110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1" name="Google Shape;1101;p18"/>
          <p:cNvPicPr preferRelativeResize="0"/>
          <p:nvPr/>
        </p:nvPicPr>
        <p:blipFill rotWithShape="1">
          <a:blip r:embed="rId3">
            <a:alphaModFix/>
          </a:blip>
          <a:srcRect b="5574" l="42680" r="41574" t="4272"/>
          <a:stretch/>
        </p:blipFill>
        <p:spPr>
          <a:xfrm>
            <a:off x="11141953" y="3534075"/>
            <a:ext cx="619835" cy="133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102" name="Google Shape;1102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103" name="Google Shape;1103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4" name="Google Shape;1104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105" name="Google Shape;1105;p18"/>
            <p:cNvPicPr preferRelativeResize="0"/>
            <p:nvPr/>
          </p:nvPicPr>
          <p:blipFill rotWithShape="1">
            <a:blip r:embed="rId3">
              <a:alphaModFix/>
            </a:blip>
            <a:srcRect b="545" l="41395" r="41381" t="925"/>
            <a:stretch/>
          </p:blipFill>
          <p:spPr>
            <a:xfrm>
              <a:off x="3205360" y="2193586"/>
              <a:ext cx="1961601" cy="4207952"/>
            </a:xfrm>
            <a:custGeom>
              <a:rect b="b" l="l" r="r" t="t"/>
              <a:pathLst>
                <a:path extrusionOk="0" h="4207952" w="1961601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106" name="Google Shape;1106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7" name="Google Shape;1107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108" name="Google Shape;1108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triangle"/>
              <a:tailEnd len="sm" w="sm" type="none"/>
            </a:ln>
          </p:spPr>
        </p:cxnSp>
        <p:cxnSp>
          <p:nvCxnSpPr>
            <p:cNvPr id="1109" name="Google Shape;1109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1110" name="Google Shape;1110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11" name="Google Shape;1111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1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2" name="Google Shape;1112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5" name="Google Shape;1115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16" name="Google Shape;1116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1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7" name="Google Shape;1117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9" name="Google Shape;1119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9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29" name="Google Shape;1129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36" name="Google Shape;1136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92000" lIns="144000" spcFirstLastPara="1" rIns="96000" wrap="square" tIns="144000">
            <a:noAutofit/>
          </a:bodyPr>
          <a:lstStyle/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b="1" i="0" lang="en-GB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indent="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indent="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38" name="Google Shape;113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13725"/>
                </a:srgbClr>
              </a:outerShdw>
            </a:effectLst>
          </p:spPr>
        </p:pic>
        <p:grpSp>
          <p:nvGrpSpPr>
            <p:cNvPr id="1139" name="Google Shape;1139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146" name="Google Shape;1146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47" name="Google Shape;114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13725"/>
                </a:srgbClr>
              </a:outerShdw>
            </a:effectLst>
          </p:spPr>
        </p:pic>
        <p:grpSp>
          <p:nvGrpSpPr>
            <p:cNvPr id="1148" name="Google Shape;1148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49" name="Google Shape;114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3" name="Google Shape;115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4" name="Google Shape;1154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5" name="Google Shape;1155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6" name="Google Shape;1156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7" name="Google Shape;1157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6697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158" name="Google Shape;1158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59" name="Google Shape;1159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rotWithShape="0" algn="ctr" sy="101000">
                <a:srgbClr val="000000">
                  <a:alpha val="1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0" name="Google Shape;1160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cap="rnd" cmpd="sng" w="28575">
              <a:solidFill>
                <a:srgbClr val="F3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1"/>
          <p:cNvSpPr txBox="1"/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70" name="Google Shape;1170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71" name="Google Shape;1171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72" name="Google Shape;1172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cap="flat" cmpd="sng" w="1077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2" name="Google Shape;1182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83" name="Google Shape;1183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184" name="Google Shape;1184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185" name="Google Shape;1185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rotWithShape="0" algn="ctr" sy="101000">
              <a:srgbClr val="000000">
                <a:alpha val="17647"/>
              </a:srgbClr>
            </a:outerShdw>
          </a:effectLst>
        </p:spPr>
        <p:txBody>
          <a:bodyPr anchorCtr="0" anchor="t" bIns="96000" lIns="96000" spcFirstLastPara="1" rIns="96000" wrap="square" tIns="96000">
            <a:noAutofit/>
          </a:bodyPr>
          <a:lstStyle/>
          <a:p>
            <a:pPr indent="0" lvl="5" marL="2286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6" name="Google Shape;11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21"/>
          <p:cNvPicPr preferRelativeResize="0"/>
          <p:nvPr/>
        </p:nvPicPr>
        <p:blipFill rotWithShape="1">
          <a:blip r:embed="rId4">
            <a:alphaModFix/>
          </a:blip>
          <a:srcRect b="61547" l="0" r="0" t="0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21"/>
          <p:cNvPicPr preferRelativeResize="0"/>
          <p:nvPr/>
        </p:nvPicPr>
        <p:blipFill rotWithShape="1">
          <a:blip r:embed="rId4">
            <a:alphaModFix/>
          </a:blip>
          <a:srcRect b="0" l="0" r="0"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21"/>
          <p:cNvPicPr preferRelativeResize="0"/>
          <p:nvPr/>
        </p:nvPicPr>
        <p:blipFill rotWithShape="1">
          <a:blip r:embed="rId4">
            <a:alphaModFix/>
          </a:blip>
          <a:srcRect b="29135" l="0" r="0" t="40500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0" name="Google Shape;1190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91" name="Google Shape;1191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2" name="Google Shape;1192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3" name="Google Shape;1193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4" name="Google Shape;1194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95" name="Google Shape;1195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96" name="Google Shape;1196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97" name="Google Shape;1197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98" name="Google Shape;1198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199" name="Google Shape;1199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1200" name="Google Shape;1200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201" name="Google Shape;1201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202" name="Google Shape;1202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1203" name="Google Shape;1203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204" name="Google Shape;1204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205" name="Google Shape;1205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206" name="Google Shape;1206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207" name="Google Shape;1207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208" name="Google Shape;1208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209" name="Google Shape;1209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210" name="Google Shape;1210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6" name="Google Shape;1226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227" name="Google Shape;1227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28" name="Google Shape;1228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9" name="Google Shape;1229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cap="rnd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31" name="Google Shape;1231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32" name="Google Shape;123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233" name="Google Shape;123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234" name="Google Shape;1234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35" name="Google Shape;1235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1239" name="Google Shape;1239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40" name="Google Shape;1240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241" name="Google Shape;1241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242" name="Google Shape;1242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43" name="Google Shape;1243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cap="flat" cmpd="sng" w="1077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7" name="Google Shape;1247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48" name="Google Shape;1248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oval"/>
            </a:ln>
          </p:spPr>
        </p:cxnSp>
        <p:cxnSp>
          <p:nvCxnSpPr>
            <p:cNvPr id="1249" name="Google Shape;1249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250" name="Google Shape;1250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/>
          <p:nvPr>
            <p:ph idx="1" type="body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flipH="1" rot="10800000">
            <a:off x="5280525" y="1898225"/>
            <a:ext cx="2014800" cy="288300"/>
          </a:xfrm>
          <a:prstGeom prst="straightConnector1">
            <a:avLst/>
          </a:prstGeom>
          <a:noFill/>
          <a:ln cap="flat" cmpd="sng" w="76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3711d298ec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088" y="935375"/>
            <a:ext cx="6407825" cy="54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711d298ec9_0_20"/>
          <p:cNvSpPr txBox="1"/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01" name="Google Shape;301;g3711d298ec9_0_20"/>
          <p:cNvSpPr txBox="1"/>
          <p:nvPr/>
        </p:nvSpPr>
        <p:spPr>
          <a:xfrm>
            <a:off x="2510075" y="2217950"/>
            <a:ext cx="2075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 Detail Information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02" name="Google Shape;302;g3711d298ec9_0_20"/>
          <p:cNvCxnSpPr>
            <a:stCxn id="303" idx="1"/>
            <a:endCxn id="301" idx="3"/>
          </p:cNvCxnSpPr>
          <p:nvPr/>
        </p:nvCxnSpPr>
        <p:spPr>
          <a:xfrm rot="10800000">
            <a:off x="4585200" y="2436975"/>
            <a:ext cx="281400" cy="450900"/>
          </a:xfrm>
          <a:prstGeom prst="straightConnector1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g3711d298ec9_0_20"/>
          <p:cNvSpPr/>
          <p:nvPr/>
        </p:nvSpPr>
        <p:spPr>
          <a:xfrm>
            <a:off x="4866600" y="2279925"/>
            <a:ext cx="2459700" cy="1215900"/>
          </a:xfrm>
          <a:prstGeom prst="rect">
            <a:avLst/>
          </a:prstGeom>
          <a:noFill/>
          <a:ln cap="flat" cmpd="sng" w="9525">
            <a:solidFill>
              <a:srgbClr val="F3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2025-07-10T03:51:23Z</dcterms:created>
  <dc:creator>Dao Trong Vo</dc:creator>
</cp:coreProperties>
</file>